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8" autoAdjust="0"/>
    <p:restoredTop sz="86347" autoAdjust="0"/>
  </p:normalViewPr>
  <p:slideViewPr>
    <p:cSldViewPr>
      <p:cViewPr>
        <p:scale>
          <a:sx n="50" d="100"/>
          <a:sy n="50" d="100"/>
        </p:scale>
        <p:origin x="35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84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63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63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44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99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angels.s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42angels.sk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Možnosti financovania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29C1AF"/>
                </a:solidFill>
              </a:rPr>
              <a:t>Externé financovanie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Možnosti externého financovania: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rodina, priatelia a známi, označovaní aj ako "3F" – financovanie poskytujú väčšinou na základe osobných kontaktov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biznis anjeli</a:t>
            </a:r>
          </a:p>
          <a:p>
            <a:pPr lvl="1"/>
            <a:r>
              <a:rPr lang="sk-SK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crowdfunding</a:t>
            </a: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občasné zdroje financovania vo forme rôznych dotačných programov a súťaží určených pre začínajúcich podnikateľov</a:t>
            </a:r>
            <a:endParaRPr lang="sk-SK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Rodina a známi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rodina a blízki priatelia môžu poskytnúť určitý štartovací kapitál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spôsob financovania sa používa hlavne v počiatočnej časti štartu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nejaký dôkaz, že </a:t>
            </a:r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start-up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má základné imanie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50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sk-SK" b="1" dirty="0" smtClean="0"/>
              <a:t>Biznis anjeli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Osoba, skupina alebo klasická obchodná spoločnosť, ktorá financuje </a:t>
            </a:r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start-up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zo svojich súkromných finančných prostriedkov. Takéto financovanie si vyžaduje špecifické podmienky ako je napríklad časť odovzdanie časti vlastníckeho podielu </a:t>
            </a:r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start-upu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Okrem finančnej podpory biznis anjeli poskytujú </a:t>
            </a:r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start-up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mentoring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upozorniť na existujúce chyby jeho fungovania sieť dôležitých kontaktov, čo je známe pod pojmom "inteligentné“ financovanie.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8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sk-SK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Biznis anjeli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Dôležité kontakty môže </a:t>
            </a:r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start-up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získať prostredníctvom obchodných vzťahov tzv. "Anjelskej siete":</a:t>
            </a:r>
          </a:p>
          <a:p>
            <a:pPr lvl="1"/>
            <a:r>
              <a:rPr lang="sk-SK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Slovak </a:t>
            </a:r>
            <a:r>
              <a:rPr lang="sk-SK" sz="28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</a:t>
            </a:r>
            <a:r>
              <a:rPr lang="sk-SK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28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Angels</a:t>
            </a:r>
            <a:r>
              <a:rPr lang="sk-SK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28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Network</a:t>
            </a:r>
            <a:r>
              <a:rPr lang="sk-SK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neformálna iniciatíva Národnej agentúry pre rozvoj malého a stredného podnikania, </a:t>
            </a:r>
            <a:r>
              <a:rPr lang="sk-SK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www.businessangels.sk</a:t>
            </a: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</a:p>
          <a:p>
            <a:pPr lvl="1"/>
            <a:r>
              <a:rPr lang="sk-SK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42angels</a:t>
            </a: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súkromná sieť "biznis anjelov" pre technologické </a:t>
            </a:r>
            <a:r>
              <a:rPr lang="sk-SK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start-upy</a:t>
            </a: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pôsobiaca na Slovensku a v Českej republike, </a:t>
            </a: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www.42angels.sk</a:t>
            </a: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sk-SK" sz="28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Neulogy</a:t>
            </a: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súkromná konzultačná firma, ktorá uľahčuje prístup k financovaniu poskytovanému miestnymi biznis anjelmi.</a:t>
            </a:r>
            <a:endParaRPr lang="sk-SK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95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Rizikový kapitál</a:t>
            </a:r>
            <a:endParaRPr lang="sk-SK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Špecializované investičné spoločnosti, ktoré investujú do spoločností </a:t>
            </a:r>
          </a:p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 veľkým potenciálom, ale s vysokým rizikom. Obyčajne sú tieto investície vyššie ako v prípade "biznis anjelov"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60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Strategickí investori</a:t>
            </a:r>
            <a:endParaRPr lang="sk-SK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Subjekty, ktoré už v danom odvetví  fungujú a ktoré môžu </a:t>
            </a:r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start-upu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poskytnúť finančné prostriedky v rámci spoločného podniku či podobnej väčšej štruktúry.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66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252</Words>
  <Application>Microsoft Office PowerPoint</Application>
  <PresentationFormat>Prezentácia na obrazovke (4:3)</PresentationFormat>
  <Paragraphs>36</Paragraphs>
  <Slides>7</Slides>
  <Notes>6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Office Theme</vt:lpstr>
      <vt:lpstr>Možnosti financovania</vt:lpstr>
      <vt:lpstr>Prezentácia programu PowerPoint</vt:lpstr>
      <vt:lpstr>Rodina a známi</vt:lpstr>
      <vt:lpstr>Biznis anjeli</vt:lpstr>
      <vt:lpstr>Biznis anjeli</vt:lpstr>
      <vt:lpstr>Rizikový kapitál</vt:lpstr>
      <vt:lpstr>Strategickí investori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66</cp:revision>
  <dcterms:created xsi:type="dcterms:W3CDTF">2017-03-08T21:43:37Z</dcterms:created>
  <dcterms:modified xsi:type="dcterms:W3CDTF">2018-01-16T19:13:00Z</dcterms:modified>
</cp:coreProperties>
</file>